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7"/>
  </p:notesMasterIdLst>
  <p:sldIdLst>
    <p:sldId id="297" r:id="rId6"/>
    <p:sldId id="260" r:id="rId7"/>
    <p:sldId id="261" r:id="rId8"/>
    <p:sldId id="317" r:id="rId9"/>
    <p:sldId id="318" r:id="rId10"/>
    <p:sldId id="319" r:id="rId11"/>
    <p:sldId id="307" r:id="rId12"/>
    <p:sldId id="316" r:id="rId13"/>
    <p:sldId id="309" r:id="rId14"/>
    <p:sldId id="282" r:id="rId15"/>
    <p:sldId id="30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2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40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54DF44-8A67-4DF3-BC49-712238A5E761}" v="4" dt="2021-08-06T21:11:33.143"/>
    <p1510:client id="{C3E85CBF-56E5-48F8-BF20-1173B1483767}" v="1" dt="2021-08-10T17:57:45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361" autoAdjust="0"/>
  </p:normalViewPr>
  <p:slideViewPr>
    <p:cSldViewPr snapToGrid="0">
      <p:cViewPr varScale="1">
        <p:scale>
          <a:sx n="98" d="100"/>
          <a:sy n="98" d="100"/>
        </p:scale>
        <p:origin x="2488" y="200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9154DF44-8A67-4DF3-BC49-712238A5E761}"/>
    <pc:docChg chg="undo custSel modSld sldOrd">
      <pc:chgData name="Kathy Morgan" userId="19752d8f-270a-426b-91ad-1bf5c79275bc" providerId="ADAL" clId="{9154DF44-8A67-4DF3-BC49-712238A5E761}" dt="2021-08-06T21:14:02.560" v="218" actId="1592"/>
      <pc:docMkLst>
        <pc:docMk/>
      </pc:docMkLst>
      <pc:sldChg chg="addSp modSp mod delCm">
        <pc:chgData name="Kathy Morgan" userId="19752d8f-270a-426b-91ad-1bf5c79275bc" providerId="ADAL" clId="{9154DF44-8A67-4DF3-BC49-712238A5E761}" dt="2021-08-06T21:14:02.560" v="218" actId="1592"/>
        <pc:sldMkLst>
          <pc:docMk/>
          <pc:sldMk cId="1717468709" sldId="260"/>
        </pc:sldMkLst>
        <pc:picChg chg="add mod">
          <ac:chgData name="Kathy Morgan" userId="19752d8f-270a-426b-91ad-1bf5c79275bc" providerId="ADAL" clId="{9154DF44-8A67-4DF3-BC49-712238A5E761}" dt="2021-08-06T21:05:43.960" v="2" actId="1076"/>
          <ac:picMkLst>
            <pc:docMk/>
            <pc:sldMk cId="1717468709" sldId="260"/>
            <ac:picMk id="7" creationId="{908E4F89-CA0A-4F5A-A373-A0EC163C0F31}"/>
          </ac:picMkLst>
        </pc:picChg>
        <pc:picChg chg="add mod">
          <ac:chgData name="Kathy Morgan" userId="19752d8f-270a-426b-91ad-1bf5c79275bc" providerId="ADAL" clId="{9154DF44-8A67-4DF3-BC49-712238A5E761}" dt="2021-08-06T21:05:57.085" v="6" actId="1038"/>
          <ac:picMkLst>
            <pc:docMk/>
            <pc:sldMk cId="1717468709" sldId="260"/>
            <ac:picMk id="8" creationId="{7D7D6CCD-CC06-42BE-9BA6-D4BC761CCDA9}"/>
          </ac:picMkLst>
        </pc:picChg>
      </pc:sldChg>
      <pc:sldChg chg="modNotesTx">
        <pc:chgData name="Kathy Morgan" userId="19752d8f-270a-426b-91ad-1bf5c79275bc" providerId="ADAL" clId="{9154DF44-8A67-4DF3-BC49-712238A5E761}" dt="2021-08-06T21:13:33.656" v="217" actId="114"/>
        <pc:sldMkLst>
          <pc:docMk/>
          <pc:sldMk cId="3023252019" sldId="307"/>
        </pc:sldMkLst>
      </pc:sldChg>
      <pc:sldChg chg="addSp delSp modSp mod ord modClrScheme chgLayout modNotesTx">
        <pc:chgData name="Kathy Morgan" userId="19752d8f-270a-426b-91ad-1bf5c79275bc" providerId="ADAL" clId="{9154DF44-8A67-4DF3-BC49-712238A5E761}" dt="2021-08-06T21:11:53.536" v="146"/>
        <pc:sldMkLst>
          <pc:docMk/>
          <pc:sldMk cId="2671776133" sldId="309"/>
        </pc:sldMkLst>
        <pc:spChg chg="mod ord">
          <ac:chgData name="Kathy Morgan" userId="19752d8f-270a-426b-91ad-1bf5c79275bc" providerId="ADAL" clId="{9154DF44-8A67-4DF3-BC49-712238A5E761}" dt="2021-08-06T21:11:19.794" v="139" actId="700"/>
          <ac:spMkLst>
            <pc:docMk/>
            <pc:sldMk cId="2671776133" sldId="309"/>
            <ac:spMk id="2" creationId="{687D7AD4-EE25-42E6-A3F2-C658860DB740}"/>
          </ac:spMkLst>
        </pc:spChg>
        <pc:spChg chg="add del mod ord">
          <ac:chgData name="Kathy Morgan" userId="19752d8f-270a-426b-91ad-1bf5c79275bc" providerId="ADAL" clId="{9154DF44-8A67-4DF3-BC49-712238A5E761}" dt="2021-08-06T21:11:26.316" v="141" actId="478"/>
          <ac:spMkLst>
            <pc:docMk/>
            <pc:sldMk cId="2671776133" sldId="309"/>
            <ac:spMk id="3" creationId="{BF648345-961E-46C3-A5D8-42D0210AE02D}"/>
          </ac:spMkLst>
        </pc:spChg>
        <pc:spChg chg="add del mod ord">
          <ac:chgData name="Kathy Morgan" userId="19752d8f-270a-426b-91ad-1bf5c79275bc" providerId="ADAL" clId="{9154DF44-8A67-4DF3-BC49-712238A5E761}" dt="2021-08-06T21:11:24.489" v="140" actId="478"/>
          <ac:spMkLst>
            <pc:docMk/>
            <pc:sldMk cId="2671776133" sldId="309"/>
            <ac:spMk id="4" creationId="{5C7E3BBB-C298-4F00-BEF9-936C4DD64477}"/>
          </ac:spMkLst>
        </pc:spChg>
        <pc:spChg chg="add del mod">
          <ac:chgData name="Kathy Morgan" userId="19752d8f-270a-426b-91ad-1bf5c79275bc" providerId="ADAL" clId="{9154DF44-8A67-4DF3-BC49-712238A5E761}" dt="2021-08-06T21:11:33.143" v="144"/>
          <ac:spMkLst>
            <pc:docMk/>
            <pc:sldMk cId="2671776133" sldId="309"/>
            <ac:spMk id="12" creationId="{F07E6913-D630-41BB-B655-90EE7883A349}"/>
          </ac:spMkLst>
        </pc:spChg>
        <pc:spChg chg="mod ord">
          <ac:chgData name="Kathy Morgan" userId="19752d8f-270a-426b-91ad-1bf5c79275bc" providerId="ADAL" clId="{9154DF44-8A67-4DF3-BC49-712238A5E761}" dt="2021-08-06T21:11:19.794" v="139" actId="700"/>
          <ac:spMkLst>
            <pc:docMk/>
            <pc:sldMk cId="2671776133" sldId="309"/>
            <ac:spMk id="13" creationId="{79E1ECC3-F162-4E13-A48B-FE68FA7D1D1C}"/>
          </ac:spMkLst>
        </pc:spChg>
        <pc:spChg chg="add del mod">
          <ac:chgData name="Kathy Morgan" userId="19752d8f-270a-426b-91ad-1bf5c79275bc" providerId="ADAL" clId="{9154DF44-8A67-4DF3-BC49-712238A5E761}" dt="2021-08-06T21:11:33.143" v="144"/>
          <ac:spMkLst>
            <pc:docMk/>
            <pc:sldMk cId="2671776133" sldId="309"/>
            <ac:spMk id="14" creationId="{811568A7-5359-4467-9FB5-3C3C16A60C15}"/>
          </ac:spMkLst>
        </pc:spChg>
        <pc:spChg chg="add del mod">
          <ac:chgData name="Kathy Morgan" userId="19752d8f-270a-426b-91ad-1bf5c79275bc" providerId="ADAL" clId="{9154DF44-8A67-4DF3-BC49-712238A5E761}" dt="2021-08-06T21:11:33.143" v="144"/>
          <ac:spMkLst>
            <pc:docMk/>
            <pc:sldMk cId="2671776133" sldId="309"/>
            <ac:spMk id="16" creationId="{B3CC4B30-1A8B-44AA-920E-D5CFE4BC5756}"/>
          </ac:spMkLst>
        </pc:spChg>
        <pc:picChg chg="add del mod">
          <ac:chgData name="Kathy Morgan" userId="19752d8f-270a-426b-91ad-1bf5c79275bc" providerId="ADAL" clId="{9154DF44-8A67-4DF3-BC49-712238A5E761}" dt="2021-08-06T21:11:33.143" v="144"/>
          <ac:picMkLst>
            <pc:docMk/>
            <pc:sldMk cId="2671776133" sldId="309"/>
            <ac:picMk id="15" creationId="{BF739273-5CC6-4633-8AE9-C1E1FC7AD5E5}"/>
          </ac:picMkLst>
        </pc:picChg>
      </pc:sldChg>
      <pc:sldChg chg="addCm">
        <pc:chgData name="Kathy Morgan" userId="19752d8f-270a-426b-91ad-1bf5c79275bc" providerId="ADAL" clId="{9154DF44-8A67-4DF3-BC49-712238A5E761}" dt="2021-08-06T21:06:52.588" v="7" actId="1589"/>
        <pc:sldMkLst>
          <pc:docMk/>
          <pc:sldMk cId="3433435007" sldId="319"/>
        </pc:sldMkLst>
      </pc:sldChg>
    </pc:docChg>
  </pc:docChgLst>
  <pc:docChgLst>
    <pc:chgData name="Tammy Pankey" userId="S::tpankey@firstinspires.org::89b84b47-0384-4d66-b56e-dc00ebdb68cf" providerId="AD" clId="Web-{C3E85CBF-56E5-48F8-BF20-1173B1483767}"/>
    <pc:docChg chg="">
      <pc:chgData name="Tammy Pankey" userId="S::tpankey@firstinspires.org::89b84b47-0384-4d66-b56e-dc00ebdb68cf" providerId="AD" clId="Web-{C3E85CBF-56E5-48F8-BF20-1173B1483767}" dt="2021-08-10T17:57:45.743" v="0"/>
      <pc:docMkLst>
        <pc:docMk/>
      </pc:docMkLst>
      <pc:sldChg chg="addCm">
        <pc:chgData name="Tammy Pankey" userId="S::tpankey@firstinspires.org::89b84b47-0384-4d66-b56e-dc00ebdb68cf" providerId="AD" clId="Web-{C3E85CBF-56E5-48F8-BF20-1173B1483767}" dt="2021-08-10T17:57:45.743" v="0"/>
        <pc:sldMkLst>
          <pc:docMk/>
          <pc:sldMk cId="3433435007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77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paper and art supplies for this activity. This activity helps the team to value the contribution made by each member. </a:t>
            </a:r>
            <a:endParaRPr lang="en-US" sz="1800" b="1" i="0" u="none" strike="noStrike" baseline="0" dirty="0">
              <a:latin typeface="Arial-BoldM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Plan to split the time in this session equally among presentation practice and practice matches.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Encourage the team to practice their presentation before the event. They can practice by sharing their solution with others.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run their 2.5-minute robot matches. Make sure they practice running their programs in the right order.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If things don’t go as planned during the Robot Game, the team might want a contingency plan for other missions they can run.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Remind the team about Core Values and how they will show them throughout the event including at every Robot Game match. 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Plan to split the time in this session equally among presentation practice and practice matches.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Encourage the team to practice their presentation before the event. They can practice by sharing their solution with others.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run their 2.5-minute robot matches. Make sure they practice running their programs in the right order.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If things don’t go as planned during the Robot Game, the team might want a contingency plan for other missions they can run.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Remind the team about Core Values and how they will show them throughout the event including at every Robot Game match. 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5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Plan to split the time in this session equally among presentation practice and practice matches.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Encourage the team to practice their presentation before the event. They can practice by sharing their solution with others.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run their 2.5-minute robot matches. Make sure they practice running their programs in the right order.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If things don’t go as planned during the Robot Game, the team might want a contingency plan for other missions they can run.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Remind the team about Core Values and how they will show them throughout the event including at every Robot Game match. 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25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should know who will run the robot during the matches. There can be only two members at the mat at one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Find the rubrics in the </a:t>
            </a:r>
            <a:r>
              <a:rPr lang="en-US" sz="18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FIRST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LEGO League season resources (https://www.firstlegoleague.org/season#resources)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Getting Started with FIRST LEGO League Challenge - the Tournament Experience from the IET in the UK, prepared for the 2020-2021 </a:t>
            </a:r>
            <a:r>
              <a:rPr lang="en-US" dirty="0" err="1"/>
              <a:t>RePLAY</a:t>
            </a:r>
            <a:r>
              <a:rPr lang="en-US" dirty="0"/>
              <a:t> Season – Length 1:55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https://youtu.be/E7XOzjeE7F8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-1" y="-5051"/>
            <a:ext cx="9144001" cy="6858001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39" y="863253"/>
            <a:ext cx="4101194" cy="916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Session 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40D2BD1-83B5-4863-8371-2027926CFA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24" y="265835"/>
            <a:ext cx="1730130" cy="1088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68C850-6E2B-458E-8655-A632EC080CDA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4437036E-B562-421F-ACE7-AA37C9DDA1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950" y="3083640"/>
            <a:ext cx="3708679" cy="32972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E301-2DD2-4D86-86AD-49BCE4C01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5066852"/>
            <a:ext cx="8627633" cy="98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baseline="30000" dirty="0"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and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MINDSTORMS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are registered trademarks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SPIKE™ Prime is a trademark of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Education.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  <a:p>
            <a:pPr marL="0" indent="0">
              <a:buNone/>
            </a:pPr>
            <a:endParaRPr lang="en-US" sz="1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E96E8-279D-435F-9324-73D0D2B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0" y="1384630"/>
            <a:ext cx="2456600" cy="2286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58764" y="1406750"/>
            <a:ext cx="8426470" cy="14978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Outcomes </a:t>
            </a:r>
            <a:endParaRPr lang="en-US" sz="1800" b="0" i="0" u="none" strike="noStrike" baseline="0" dirty="0">
              <a:latin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practice their Innovation Project presentation and Robot Design explanation.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run practice Robot Game matches.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FD1C4F-7916-48D6-B99F-316BFB59E6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41" y="3910778"/>
            <a:ext cx="8689517" cy="872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E4F89-CA0A-4F5A-A373-A0EC163C0F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2" y="3953436"/>
            <a:ext cx="8785234" cy="894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7D6CCD-CC06-42BE-9BA6-D4BC761CCDA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24" y="3290362"/>
            <a:ext cx="8503920" cy="6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67C7AA-EF4A-4FAD-B1C1-E26876C7E0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626" y="2392444"/>
            <a:ext cx="3404503" cy="20090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</a:endParaRPr>
          </a:p>
          <a:p>
            <a:endParaRPr lang="en-US" sz="1800" b="0" i="0" u="none" strike="noStrike" baseline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3088817" y="1123776"/>
            <a:ext cx="5870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Reflect on how your team has had </a:t>
            </a:r>
            <a:r>
              <a:rPr lang="en-US" sz="24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Fun</a:t>
            </a: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Record examples of how your team has had fun throughout this experience. 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AFB11BA5-DCC4-4975-8005-4DF68BB3D2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18914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</a:rPr>
              <a:t>Practice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1143000"/>
            <a:ext cx="7785886" cy="2196102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Rehearse your full presentation communicating your robot and project solutions.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Demonstrate Core Values when you present!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Have practice 2.5-minute Robot Game matches.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Review the Prepare for Your Event page 32.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0B872-2EC3-4E7C-9210-8C5E3C0E04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306" y="3252792"/>
            <a:ext cx="7099388" cy="28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5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54A72-F555-4FE4-9B9E-F87BA7EE24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651" y="968801"/>
            <a:ext cx="8270697" cy="396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5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3850-5ACB-4986-B1AD-3F6F120FC8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39" y="638397"/>
            <a:ext cx="8198778" cy="2790603"/>
          </a:xfrm>
          <a:prstGeom prst="rect">
            <a:avLst/>
          </a:prstGeom>
        </p:spPr>
      </p:pic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B0B3E2B-C222-471C-9919-84ED7FA575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38" y="3513088"/>
            <a:ext cx="3775630" cy="2517086"/>
          </a:xfrm>
          <a:prstGeom prst="rect">
            <a:avLst/>
          </a:prstGeom>
        </p:spPr>
      </p:pic>
      <p:pic>
        <p:nvPicPr>
          <p:cNvPr id="7" name="Picture 6" descr="A picture containing text, person, box, group&#10;&#10;Description automatically generated">
            <a:extLst>
              <a:ext uri="{FF2B5EF4-FFF2-40B4-BE49-F238E27FC236}">
                <a16:creationId xmlns:a16="http://schemas.microsoft.com/office/drawing/2014/main" id="{DB6B8385-05A7-40AA-99EB-0722C2B5E4A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798333" y="3513088"/>
            <a:ext cx="4003179" cy="25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35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36297"/>
            <a:ext cx="8060867" cy="3023393"/>
          </a:xfrm>
        </p:spPr>
        <p:txBody>
          <a:bodyPr>
            <a:noAutofit/>
          </a:bodyPr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Review all the Core Values, Innovation Project, and Robot Game rubrics.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Provide helpful feedback after the presentation to each other based on the rubrics.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the reflection questions.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Clean up your space.</a:t>
            </a:r>
            <a:endParaRPr lang="en-US" sz="1800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Share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1571AC-01BF-46D6-BD8E-BBA61BB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24694" y="1127761"/>
            <a:ext cx="3489841" cy="3372320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Are all the different LEGO</a:t>
            </a:r>
            <a:r>
              <a:rPr lang="en-US" b="0" i="0" u="none" strike="noStrike" baseline="30000" dirty="0">
                <a:solidFill>
                  <a:srgbClr val="211D1E"/>
                </a:solidFill>
                <a:latin typeface="Helvetica Neue" panose="02000503000000020004"/>
              </a:rPr>
              <a:t>®</a:t>
            </a:r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 pieces you need to attach to your robot for each mission ready?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Is everyone ready to speak loudly, smile, and have fun?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Reflection Questions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45B9C49-CF28-4CD2-9869-220DCA7602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56" y="3073976"/>
            <a:ext cx="2935224" cy="306997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98E7BAD-3D9D-49C1-A806-C34ACFB76375}"/>
              </a:ext>
            </a:extLst>
          </p:cNvPr>
          <p:cNvSpPr/>
          <p:nvPr/>
        </p:nvSpPr>
        <p:spPr>
          <a:xfrm>
            <a:off x="1856037" y="1366462"/>
            <a:ext cx="2935224" cy="2062537"/>
          </a:xfrm>
          <a:prstGeom prst="wedgeEllipseCallout">
            <a:avLst>
              <a:gd name="adj1" fmla="val -41677"/>
              <a:gd name="adj2" fmla="val 61133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more time? 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Continue solving missions and working on your Innovation Project before your event!</a:t>
            </a:r>
            <a:endParaRPr lang="en-US" sz="1800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75425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Multimedia Resources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9620E39DC0D46B013DDD47E942A0F" ma:contentTypeVersion="13" ma:contentTypeDescription="Create a new document." ma:contentTypeScope="" ma:versionID="8203f4a1a4c036fb137e6fa6e7a2a285">
  <xsd:schema xmlns:xsd="http://www.w3.org/2001/XMLSchema" xmlns:xs="http://www.w3.org/2001/XMLSchema" xmlns:p="http://schemas.microsoft.com/office/2006/metadata/properties" xmlns:ns2="f0e45243-17b0-4cce-9b2d-f191534f8a0e" xmlns:ns3="eef8d247-b517-4b03-8403-4e70816b143f" targetNamespace="http://schemas.microsoft.com/office/2006/metadata/properties" ma:root="true" ma:fieldsID="6a3bae3d380ee0628374f0bda4e02413" ns2:_="" ns3:_="">
    <xsd:import namespace="f0e45243-17b0-4cce-9b2d-f191534f8a0e"/>
    <xsd:import namespace="eef8d247-b517-4b03-8403-4e70816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45243-17b0-4cce-9b2d-f191534f8a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8d247-b517-4b03-8403-4e70816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1E2D7E-9FA8-4EB3-9C54-A7E57A7F76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45243-17b0-4cce-9b2d-f191534f8a0e"/>
    <ds:schemaRef ds:uri="eef8d247-b517-4b03-8403-4e70816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9258</TotalTime>
  <Words>757</Words>
  <Application>Microsoft Macintosh PowerPoint</Application>
  <PresentationFormat>On-screen Show (4:3)</PresentationFormat>
  <Paragraphs>75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Arial-BoldMT</vt:lpstr>
      <vt:lpstr>Calibri</vt:lpstr>
      <vt:lpstr>Helvetica Neue</vt:lpstr>
      <vt:lpstr>Roboto Medium</vt:lpstr>
      <vt:lpstr>Office Theme</vt:lpstr>
      <vt:lpstr>1_Office Theme</vt:lpstr>
      <vt:lpstr>PowerPoint Presentation</vt:lpstr>
      <vt:lpstr>Session Overview</vt:lpstr>
      <vt:lpstr>Introduction</vt:lpstr>
      <vt:lpstr>Practice</vt:lpstr>
      <vt:lpstr>PowerPoint Presentation</vt:lpstr>
      <vt:lpstr>PowerPoint Presentation</vt:lpstr>
      <vt:lpstr>Share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Singh, Ramandeep</cp:lastModifiedBy>
  <cp:revision>27</cp:revision>
  <dcterms:created xsi:type="dcterms:W3CDTF">2020-04-21T20:33:01Z</dcterms:created>
  <dcterms:modified xsi:type="dcterms:W3CDTF">2021-10-16T14:14:44Z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0x01010084B9620E39DC0D46B013DDD47E942A0F</vt:lpwstr>
  </property>
</Properties>
</file>